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TAN Pearl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173736" y="1559447"/>
            <a:ext cx="10304264" cy="1202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42"/>
              </a:lnSpc>
            </a:pPr>
            <a:r>
              <a:rPr lang="en-US" sz="703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ASSALAMUWALAIKUM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8512" y="3438761"/>
            <a:ext cx="7987605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to our Project Presentation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2540" y="4684635"/>
            <a:ext cx="10902660" cy="3036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Supervised By –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MD. Al Mamun Khan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Lecturer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Department of Computer Science &amp; Engineering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Uttara Institute Of Business And Technology ( UIBT)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98976" y="1884599"/>
            <a:ext cx="5035823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&amp;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5738F-7B2B-CB4A-7DF5-37A787CF59AE}"/>
              </a:ext>
            </a:extLst>
          </p:cNvPr>
          <p:cNvSpPr txBox="1"/>
          <p:nvPr/>
        </p:nvSpPr>
        <p:spPr>
          <a:xfrm>
            <a:off x="5867400" y="3924300"/>
            <a:ext cx="7712974" cy="3651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4229" lvl="1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Frontend: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React.Js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Tailwind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Css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24229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Backend: Node.js ,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Express.Js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JWT Authentication</a:t>
            </a:r>
          </a:p>
          <a:p>
            <a:pPr marL="824229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Database: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MongoDb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67029" lvl="1"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20205" y="952500"/>
            <a:ext cx="2944318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97F65-C56F-6A85-AC65-B86BB82B5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00100"/>
            <a:ext cx="10348913" cy="9348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F5EE4-BB84-6BDC-20A3-9D148B8E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858DFB-20F4-A361-06E3-F4C197E03E14}"/>
              </a:ext>
            </a:extLst>
          </p:cNvPr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35A5F55-0490-46B1-5889-CB9A2D407625}"/>
              </a:ext>
            </a:extLst>
          </p:cNvPr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343AEE-F2F7-4F54-DAA3-CC5D9D0131BF}"/>
              </a:ext>
            </a:extLst>
          </p:cNvPr>
          <p:cNvSpPr txBox="1"/>
          <p:nvPr/>
        </p:nvSpPr>
        <p:spPr>
          <a:xfrm>
            <a:off x="2120204" y="952500"/>
            <a:ext cx="4966395" cy="635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Flow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35B38-B31A-B9BE-DDB7-92DC26FC4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93" y="612430"/>
            <a:ext cx="13549313" cy="90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3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777" y="952500"/>
            <a:ext cx="4505623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258FED-3403-9DA7-0D4E-3A4A78AF8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52500"/>
            <a:ext cx="9097862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6460" y="1150022"/>
            <a:ext cx="7616124" cy="3637493"/>
          </a:xfrm>
          <a:custGeom>
            <a:avLst/>
            <a:gdLst/>
            <a:ahLst/>
            <a:cxnLst/>
            <a:rect l="l" t="t" r="r" b="b"/>
            <a:pathLst>
              <a:path w="7616124" h="3637493">
                <a:moveTo>
                  <a:pt x="0" y="0"/>
                </a:moveTo>
                <a:lnTo>
                  <a:pt x="7616124" y="0"/>
                </a:lnTo>
                <a:lnTo>
                  <a:pt x="7616124" y="3637493"/>
                </a:lnTo>
                <a:lnTo>
                  <a:pt x="0" y="3637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79146" y="1150022"/>
            <a:ext cx="7100045" cy="3578182"/>
          </a:xfrm>
          <a:custGeom>
            <a:avLst/>
            <a:gdLst/>
            <a:ahLst/>
            <a:cxnLst/>
            <a:rect l="l" t="t" r="r" b="b"/>
            <a:pathLst>
              <a:path w="7100045" h="3578182">
                <a:moveTo>
                  <a:pt x="0" y="0"/>
                </a:moveTo>
                <a:lnTo>
                  <a:pt x="7100045" y="0"/>
                </a:lnTo>
                <a:lnTo>
                  <a:pt x="7100045" y="3578182"/>
                </a:lnTo>
                <a:lnTo>
                  <a:pt x="0" y="3578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80231" y="4979396"/>
            <a:ext cx="7997830" cy="3825955"/>
          </a:xfrm>
          <a:custGeom>
            <a:avLst/>
            <a:gdLst/>
            <a:ahLst/>
            <a:cxnLst/>
            <a:rect l="l" t="t" r="r" b="b"/>
            <a:pathLst>
              <a:path w="7997830" h="3825955">
                <a:moveTo>
                  <a:pt x="0" y="0"/>
                </a:moveTo>
                <a:lnTo>
                  <a:pt x="7997830" y="0"/>
                </a:lnTo>
                <a:lnTo>
                  <a:pt x="7997830" y="3825955"/>
                </a:lnTo>
                <a:lnTo>
                  <a:pt x="0" y="3825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62499" y="9043720"/>
            <a:ext cx="129904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Pension Holder, Account General and Head of Office Dashbord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42064" y="1500371"/>
            <a:ext cx="701193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Opportunities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42064" y="3490589"/>
            <a:ext cx="6826300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NID database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SMS alerts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analytics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7004" y="3728021"/>
            <a:ext cx="6425596" cy="1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PensionProBD</a:t>
            </a:r>
            <a:endParaRPr lang="en-US" sz="7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1151" y="5208991"/>
            <a:ext cx="893013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Government Pension Management System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Role-based 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0214" y="3382900"/>
            <a:ext cx="2526309" cy="252630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t="-3202" b="-320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3450267"/>
            <a:ext cx="2458943" cy="245894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3"/>
              <a:stretch>
                <a:fillRect t="-22087" b="-836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651262" y="1428310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Met Our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72596" y="6260685"/>
            <a:ext cx="2961546" cy="88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53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Farzana Akter Liza </a:t>
            </a:r>
          </a:p>
          <a:p>
            <a:pPr algn="ctr">
              <a:lnSpc>
                <a:spcPts val="3575"/>
              </a:lnSpc>
            </a:pPr>
            <a:r>
              <a:rPr lang="en-US" sz="2553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Reg: 19502005265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92698" y="6260685"/>
            <a:ext cx="2961546" cy="88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53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Md. Bappy </a:t>
            </a:r>
          </a:p>
          <a:p>
            <a:pPr algn="ctr">
              <a:lnSpc>
                <a:spcPts val="3575"/>
              </a:lnSpc>
            </a:pPr>
            <a:r>
              <a:rPr lang="en-US" sz="2553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Reg: 19502005239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98209" y="1633280"/>
            <a:ext cx="425559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7624" y="3213016"/>
            <a:ext cx="12952752" cy="324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Online Pension Management System is designed to digitalize the entire pension application, verification, and approval workflow. The platform ensures transparency, faster processing, real-time monitoring, and a culturally inspired user interface aligned with Digital Bangladesh initiatives.</a:t>
            </a: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22728" y="1633280"/>
            <a:ext cx="355007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7624" y="3164275"/>
            <a:ext cx="12952752" cy="324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Speed up pension processing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transparency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online document submission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role-based dashboards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 Bangla &amp; English</a:t>
            </a: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5252" y="2584370"/>
            <a:ext cx="519814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Existing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69949" y="2584370"/>
            <a:ext cx="576524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5187" y="4308806"/>
            <a:ext cx="6666309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Manual paperwork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Delays &amp; lost files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real-time tracking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proper complaint system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69950" y="4008768"/>
            <a:ext cx="735255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online pension submission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 document uploads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Officer-level dashboards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Complaint &amp; Red Flag system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Automated approval workflow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8819155" y="1405632"/>
            <a:ext cx="0" cy="78526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17749" y="1194650"/>
            <a:ext cx="435025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86400" y="3314700"/>
            <a:ext cx="8041928" cy="390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 user roles( Pension Holder, Assistant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Account,Head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 Office)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Multi-step pension form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Status tracking (Pending/Approved/Rejected)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notifications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PDF report download</a:t>
            </a:r>
          </a:p>
          <a:p>
            <a:pPr algn="ctr">
              <a:lnSpc>
                <a:spcPts val="4200"/>
              </a:lnSpc>
            </a:pPr>
            <a:endParaRPr lang="en-US" sz="2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8962" y="1916547"/>
            <a:ext cx="3872105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Pension Holder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70026" y="1916547"/>
            <a:ext cx="7010698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Assistant Accountant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8796016" y="1661212"/>
            <a:ext cx="0" cy="63264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60251" y="3329305"/>
            <a:ext cx="7373094" cy="324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 online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Upload NID &amp; job documents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 status &amp; officer comments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Submit complaints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Download final report after approval</a:t>
            </a: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20966" y="3329305"/>
            <a:ext cx="5176234" cy="27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Verify applications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Approve/forward/reject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Send corrections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3-day rejection window</a:t>
            </a:r>
          </a:p>
          <a:p>
            <a:pPr algn="ctr">
              <a:lnSpc>
                <a:spcPts val="4759"/>
              </a:lnSpc>
            </a:pPr>
            <a:endParaRPr lang="en-US" sz="3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37983" y="1884599"/>
            <a:ext cx="3412034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 of Office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13240" y="3425148"/>
            <a:ext cx="5261521" cy="270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 complaints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Issue Red Flags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Auto-disable after 3 flags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 officer accounts</a:t>
            </a: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294</Words>
  <Application>Microsoft Office PowerPoint</Application>
  <PresentationFormat>Custom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Canva Sans Bold</vt:lpstr>
      <vt:lpstr>Calibri</vt:lpstr>
      <vt:lpstr>TAN Pearl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Liza</dc:title>
  <cp:lastModifiedBy>MD. KHARUL ISLAM SHAGOR</cp:lastModifiedBy>
  <cp:revision>6</cp:revision>
  <dcterms:created xsi:type="dcterms:W3CDTF">2006-08-16T00:00:00Z</dcterms:created>
  <dcterms:modified xsi:type="dcterms:W3CDTF">2025-12-01T03:55:45Z</dcterms:modified>
  <dc:identifier>DAG5DltvBnE</dc:identifier>
</cp:coreProperties>
</file>